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799" r:id="rId10"/>
    <p:sldId id="2134805800" r:id="rId11"/>
    <p:sldId id="2761" r:id="rId12"/>
    <p:sldId id="2750" r:id="rId13"/>
    <p:sldId id="2134805802" r:id="rId14"/>
    <p:sldId id="2776" r:id="rId15"/>
    <p:sldId id="564" r:id="rId16"/>
    <p:sldId id="2134805801" r:id="rId17"/>
    <p:sldId id="2134805797" r:id="rId18"/>
    <p:sldId id="2134805798" r:id="rId19"/>
    <p:sldId id="2134805803" r:id="rId20"/>
    <p:sldId id="2076137127" r:id="rId21"/>
    <p:sldId id="2134805796"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799"/>
            <p14:sldId id="2134805800"/>
            <p14:sldId id="2761"/>
            <p14:sldId id="2750"/>
            <p14:sldId id="2134805802"/>
            <p14:sldId id="2776"/>
            <p14:sldId id="564"/>
            <p14:sldId id="2134805801"/>
            <p14:sldId id="2134805797"/>
            <p14:sldId id="2134805798"/>
            <p14:sldId id="2134805803"/>
            <p14:sldId id="2076137127"/>
          </p14:sldIdLst>
        </p14:section>
        <p14:section name="Under Construction" id="{1E61F531-83FC-448D-B952-D63552D6E8CE}">
          <p14:sldIdLst>
            <p14:sldId id="2134805796"/>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137" d="100"/>
          <a:sy n="137" d="100"/>
        </p:scale>
        <p:origin x="138" y="408"/>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Mon, 7/29/2024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12</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Mon, 7/29/2024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1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3.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8.xml"/><Relationship Id="rId4" Type="http://schemas.openxmlformats.org/officeDocument/2006/relationships/image" Target="../media/image6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a:xfrm>
            <a:off x="1142998" y="18759"/>
            <a:ext cx="7548179" cy="560552"/>
          </a:xfrm>
        </p:spPr>
        <p:txBody>
          <a:bodyPr>
            <a:normAutofit/>
          </a:bodyPr>
          <a:lstStyle/>
          <a:p>
            <a:pPr>
              <a:lnSpc>
                <a:spcPct val="90000"/>
              </a:lnSpc>
            </a:pPr>
            <a:r>
              <a:rPr lang="en-US" sz="3300" dirty="0"/>
              <a:t>This section is...</a:t>
            </a:r>
          </a:p>
        </p:txBody>
      </p:sp>
      <p:pic>
        <p:nvPicPr>
          <p:cNvPr id="3" name="Picture 2">
            <a:extLst>
              <a:ext uri="{FF2B5EF4-FFF2-40B4-BE49-F238E27FC236}">
                <a16:creationId xmlns:a16="http://schemas.microsoft.com/office/drawing/2014/main" id="{19C63E62-DAEB-03B3-FD06-68129233448D}"/>
              </a:ext>
            </a:extLst>
          </p:cNvPr>
          <p:cNvPicPr>
            <a:picLocks noChangeAspect="1"/>
          </p:cNvPicPr>
          <p:nvPr/>
        </p:nvPicPr>
        <p:blipFill>
          <a:blip r:embed="rId2"/>
          <a:stretch>
            <a:fillRect/>
          </a:stretch>
        </p:blipFill>
        <p:spPr>
          <a:xfrm>
            <a:off x="2025495" y="814771"/>
            <a:ext cx="5783187" cy="3547021"/>
          </a:xfrm>
          <a:prstGeom prst="rect">
            <a:avLst/>
          </a:prstGeom>
          <a:noFill/>
        </p:spPr>
      </p:pic>
    </p:spTree>
    <p:extLst>
      <p:ext uri="{BB962C8B-B14F-4D97-AF65-F5344CB8AC3E}">
        <p14:creationId xmlns:p14="http://schemas.microsoft.com/office/powerpoint/2010/main" val="312586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371600" y="1022350"/>
            <a:ext cx="3971636" cy="3098799"/>
          </a:xfrm>
        </p:spPr>
        <p:txBody>
          <a:bodyPr/>
          <a:lstStyle/>
          <a:p>
            <a:r>
              <a:rPr lang="en-US" sz="2000" dirty="0"/>
              <a:t>Based in Nashville, TN, US</a:t>
            </a:r>
          </a:p>
          <a:p>
            <a:pPr lvl="1"/>
            <a:r>
              <a:rPr lang="en-US" sz="1800" dirty="0"/>
              <a:t>Central time zone</a:t>
            </a:r>
          </a:p>
          <a:p>
            <a:r>
              <a:rPr lang="en-US" sz="2000" dirty="0"/>
              <a:t>26-year Microsoft Certified Trainer (MCT)</a:t>
            </a:r>
          </a:p>
          <a:p>
            <a:r>
              <a:rPr lang="en-US" sz="2000" dirty="0"/>
              <a:t>6-year Microsoft MVP in Azure AI</a:t>
            </a:r>
          </a:p>
          <a:p>
            <a:r>
              <a:rPr lang="en-US" sz="2000" dirty="0"/>
              <a:t>Ex-Microsoft FTE with Azure Governance </a:t>
            </a:r>
            <a:r>
              <a:rPr lang="en-US" sz="2000" dirty="0" err="1"/>
              <a:t>eng</a:t>
            </a:r>
            <a:r>
              <a:rPr lang="en-US" sz="2000" dirty="0"/>
              <a:t> teams</a:t>
            </a:r>
          </a:p>
          <a:p>
            <a:r>
              <a:rPr lang="en-US" sz="2000" dirty="0"/>
              <a:t>Connect: </a:t>
            </a:r>
            <a:r>
              <a:rPr lang="en-US" sz="2000" b="1" dirty="0">
                <a:solidFill>
                  <a:srgbClr val="0070C0"/>
                </a:solidFill>
              </a:rPr>
              <a:t>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26" y="2044700"/>
            <a:ext cx="1054100" cy="1054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 </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pic>
        <p:nvPicPr>
          <p:cNvPr id="4" name="Picture 3">
            <a:extLst>
              <a:ext uri="{FF2B5EF4-FFF2-40B4-BE49-F238E27FC236}">
                <a16:creationId xmlns:a16="http://schemas.microsoft.com/office/drawing/2014/main" id="{4AA66DF7-63EC-7F85-AD6D-6F9C823E895D}"/>
              </a:ext>
            </a:extLst>
          </p:cNvPr>
          <p:cNvPicPr>
            <a:picLocks noChangeAspect="1"/>
          </p:cNvPicPr>
          <p:nvPr/>
        </p:nvPicPr>
        <p:blipFill>
          <a:blip r:embed="rId6"/>
          <a:stretch>
            <a:fillRect/>
          </a:stretch>
        </p:blipFill>
        <p:spPr>
          <a:xfrm>
            <a:off x="381000" y="372964"/>
            <a:ext cx="2651990" cy="646232"/>
          </a:xfrm>
          <a:prstGeom prst="rect">
            <a:avLst/>
          </a:prstGeom>
        </p:spPr>
      </p:pic>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10413</TotalTime>
  <Words>4090</Words>
  <Application>Microsoft Office PowerPoint</Application>
  <PresentationFormat>On-screen Show (16:9)</PresentationFormat>
  <Paragraphs>483</Paragraphs>
  <Slides>109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109</vt:i4>
      </vt:variant>
    </vt:vector>
  </HeadingPairs>
  <TitlesOfParts>
    <vt:vector size="118"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 Zone)</vt:lpstr>
      <vt:lpstr>Artificial Intelligence (AI)</vt:lpstr>
      <vt:lpstr>Machine Learning (ML)</vt:lpstr>
      <vt:lpstr>Neural Networks</vt:lpstr>
      <vt:lpstr> </vt:lpstr>
      <vt:lpstr>PowerPoint Presentation</vt:lpstr>
      <vt:lpstr> </vt:lpstr>
      <vt:lpstr> </vt:lpstr>
      <vt:lpstr>GitHub Enterprise Cloud (GHEC)</vt:lpstr>
      <vt:lpstr>Pro tip: Use a prompt.txt file</vt:lpstr>
      <vt:lpstr>Pro Tip: Tell GH Copilot about you</vt:lpstr>
      <vt:lpstr>Pro Tip: Use GH Copilot in the CLI</vt:lpstr>
      <vt:lpstr>Thank you!</vt:lpstr>
      <vt:lpstr>This section is...</vt:lpstr>
      <vt:lpstr>Foundational Terminology</vt:lpstr>
      <vt:lpstr> </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55</cp:revision>
  <dcterms:created xsi:type="dcterms:W3CDTF">2015-09-28T19:52:00Z</dcterms:created>
  <dcterms:modified xsi:type="dcterms:W3CDTF">2024-07-30T12:39:51Z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